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Smith" userId="bdbc6c4b390f3775" providerId="LiveId" clId="{633D4138-D1DB-4702-A23F-A319427366F8}"/>
    <pc:docChg chg="modSld">
      <pc:chgData name="Sean Smith" userId="bdbc6c4b390f3775" providerId="LiveId" clId="{633D4138-D1DB-4702-A23F-A319427366F8}" dt="2021-10-08T19:57:49.447" v="0" actId="20577"/>
      <pc:docMkLst>
        <pc:docMk/>
      </pc:docMkLst>
      <pc:sldChg chg="modSp mod">
        <pc:chgData name="Sean Smith" userId="bdbc6c4b390f3775" providerId="LiveId" clId="{633D4138-D1DB-4702-A23F-A319427366F8}" dt="2021-10-08T19:57:49.447" v="0" actId="20577"/>
        <pc:sldMkLst>
          <pc:docMk/>
          <pc:sldMk cId="4091195301" sldId="260"/>
        </pc:sldMkLst>
        <pc:spChg chg="mod">
          <ac:chgData name="Sean Smith" userId="bdbc6c4b390f3775" providerId="LiveId" clId="{633D4138-D1DB-4702-A23F-A319427366F8}" dt="2021-10-08T19:57:49.447" v="0" actId="20577"/>
          <ac:spMkLst>
            <pc:docMk/>
            <pc:sldMk cId="4091195301" sldId="260"/>
            <ac:spMk id="4" creationId="{FFDD61BE-A8FB-4D8B-BA54-DDC95D8085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739F-3FB1-4E5C-87D0-9EA79B02E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411A7-ED95-451D-A23B-57E713B78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3E0D4-00B6-458F-B9DE-486296A3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0B29C-E25E-4EE6-A40E-F14907DB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7992-B3A4-4F23-BD5C-D619F661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BC8D-52A4-45DE-B9F2-28C92E56C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598EE-8EC4-45CC-8CAD-A2B559DC3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60412-2413-45CB-B052-8F1A5B9D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971EB-A1BE-4B7B-ABFC-78419701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3222E-632E-4429-A54B-13E905A4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5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80FE46-68DF-4746-8861-5AB2E3888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C4991-04C0-47F4-9DA0-E5031D531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B4278-298D-439C-B95A-390C7BBD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2BB46-17F4-4400-BE5A-6B91BF9F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375B6-0340-457C-86C8-BB28AE66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0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F5AC-5962-46DA-90EE-DDBB91A82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81F82-D31E-4AA3-A3FF-05246DB86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22CA6-10A9-47AE-A296-AC38E213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7AC09-278E-48BF-8CC2-06EE23E7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17D7D-2E72-46B0-92BA-7CEE63F3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2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66ED-A903-44DF-9416-A779547C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A314B-A7BB-4640-9366-101A358DF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8373-0DF2-4814-A74B-502F7ADE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C168B-FBE1-41D6-B555-ACDB2108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28D78-7BD9-4576-8C55-3542FD0CF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9CC5C-404B-401E-8A9A-C93EC524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64B3B-6C42-4E27-99A1-5F63C8714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E42E0-6E7D-4DD0-BB59-5597183D3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31B2B-2254-48A5-BF5E-823BAF0C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FE197-35EA-4867-8D53-F9763C9A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AA911-0982-420F-A053-50C4A7C1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8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57CB-C5E2-4753-9CF8-9FC231F6C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062F8-04DE-42B0-B028-FC6F1C9CA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7C5A6-9FC9-448E-9FBF-B06103A3E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5AF7E-5F89-4AF9-989F-CC03783DF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81738-0BEA-4AEF-A154-C027427AF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4F801-98B7-4FDC-ADD9-FE19C0D4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90022C-C2F6-4714-89C8-F69E66FF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BFB90-457B-4BF6-B9C1-5A768F92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F278-2405-41E0-AA2B-4056CBD7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504F3-5A89-43F4-B69E-699FF7DE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4B8B6-1B9B-4C88-BCB7-3ECDCBE2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193C6-58D6-47C1-A944-E56352CE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4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C4889-461A-466A-A4B4-719D631A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0F3CC7-C8BE-4510-95CF-AFAC2E39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F368E-AB48-461C-A467-53155F62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9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ACC44-E527-48E7-A332-1CF18224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FED4-FDDE-4593-B175-F1698709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06F01-4CFA-43D3-A684-6622837F7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2C402-73D8-42B8-A3FE-C6A96F77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60D49-EBE0-4313-9AFB-002D3F36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7B25E-168E-458B-A65B-429A9F8C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1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BF050-C5AE-48AC-B6C4-66015257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07612-FD66-4ECF-AE30-EBCAE55E1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63CAF-FC14-4C52-B412-73E8AC073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DC9CE-E8DB-4515-A957-13EA3BE9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72C2B-7547-416C-BE39-0A962AE7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403A9-344B-4001-A251-57C33250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1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EAC3FA-3496-46EF-B91A-FFAC83F6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640A2-1D65-4D45-8ED7-BB38ADC2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19144-F723-4A1B-A4C9-4705EC2EF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A9ACA-20B0-49B9-9746-17DA6A2E3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CF6F9-1135-4CCB-852E-33564D5DF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F6EF-B7DB-4CF3-8763-2267E1285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Topic: __________________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808FC-6F8E-4ECD-B70A-2F10AC39B8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Mr. Smith</a:t>
            </a:r>
          </a:p>
        </p:txBody>
      </p:sp>
    </p:spTree>
    <p:extLst>
      <p:ext uri="{BB962C8B-B14F-4D97-AF65-F5344CB8AC3E}">
        <p14:creationId xmlns:p14="http://schemas.microsoft.com/office/powerpoint/2010/main" val="425255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0451F-C92A-4D7B-9C71-4EAA7C0A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3F9D5BD-E4D4-4050-B85A-BB04F867A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343313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BE1A-DF20-43E7-8641-77BD15D8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Topic: _________________ : a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3A78-B72A-465C-BBA0-C807BEA6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375843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EA47-BDFB-4551-AC14-796B17C7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Topic: _________________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6B7B88-FAD8-4D5A-B977-4AA7640EE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424658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3BDA-75C5-4D54-A61A-4FB90B48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Topic: _________________  Affect our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F991E-6C38-45D6-A6E8-9932F0D5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schools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618AEA-1302-49BF-ACF2-7A5C90613E83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5155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235961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3BDA-75C5-4D54-A61A-4FB90B48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Topic: _________________  Affect our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F991E-6C38-45D6-A6E8-9932F0D5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communities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DD61BE-A8FB-4D8B-BA54-DDC95D808591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5155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9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3BDA-75C5-4D54-A61A-4FB90B48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Topic: _________________  Affect our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F991E-6C38-45D6-A6E8-9932F0D5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country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0C601A-A2D9-47B9-A2EF-29846F996C3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4453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14795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3BDA-75C5-4D54-A61A-4FB90B48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Topic: _________________  Affect our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F991E-6C38-45D6-A6E8-9932F0D5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other countries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1DF2237-493C-4E96-8D5C-5DFA35FE51DD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5155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386836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EFC5-14BA-4F4A-BFDB-78A425C5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Topic: _________________  Bad?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F02F35-3C92-46F4-AF7B-5D75D751A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246362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B656-72C1-4136-8C4A-A903226B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Help Stop Topic: _____________ 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6D75BE-5677-4B3E-B825-99E9C2F3C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248172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94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Topic: __________________ </vt:lpstr>
      <vt:lpstr>Topic: _________________ : a definition</vt:lpstr>
      <vt:lpstr>An Example of Topic: _________________ </vt:lpstr>
      <vt:lpstr>How Does Topic: _________________  Affect our Society?</vt:lpstr>
      <vt:lpstr>How Does Topic: _________________  Affect our Society?</vt:lpstr>
      <vt:lpstr>How Does Topic: _________________  Affect our Society?</vt:lpstr>
      <vt:lpstr>How Does Topic: _________________  Affect our Society?</vt:lpstr>
      <vt:lpstr>Why is Topic: _________________  Bad?</vt:lpstr>
      <vt:lpstr>How Can I Help Stop Topic: _____________ ?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</dc:title>
  <dc:creator>Sean William Smith</dc:creator>
  <cp:lastModifiedBy>Sean William Smith</cp:lastModifiedBy>
  <cp:revision>5</cp:revision>
  <cp:lastPrinted>2021-09-08T20:34:58Z</cp:lastPrinted>
  <dcterms:created xsi:type="dcterms:W3CDTF">2018-10-17T20:13:47Z</dcterms:created>
  <dcterms:modified xsi:type="dcterms:W3CDTF">2021-10-08T19:57:58Z</dcterms:modified>
</cp:coreProperties>
</file>