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3" r:id="rId7"/>
    <p:sldId id="264" r:id="rId8"/>
    <p:sldId id="26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Smith" userId="bdbc6c4b390f3775" providerId="LiveId" clId="{6ADAA56E-30CF-4E7E-95A2-C30C6FE48408}"/>
    <pc:docChg chg="undo custSel addSld delSld modSld">
      <pc:chgData name="Sean Smith" userId="bdbc6c4b390f3775" providerId="LiveId" clId="{6ADAA56E-30CF-4E7E-95A2-C30C6FE48408}" dt="2021-10-08T20:54:40.481" v="1230" actId="20577"/>
      <pc:docMkLst>
        <pc:docMk/>
      </pc:docMkLst>
      <pc:sldChg chg="modSp mod">
        <pc:chgData name="Sean Smith" userId="bdbc6c4b390f3775" providerId="LiveId" clId="{6ADAA56E-30CF-4E7E-95A2-C30C6FE48408}" dt="2021-10-08T20:52:42.520" v="758" actId="1076"/>
        <pc:sldMkLst>
          <pc:docMk/>
          <pc:sldMk cId="4252551791" sldId="256"/>
        </pc:sldMkLst>
        <pc:spChg chg="mod">
          <ac:chgData name="Sean Smith" userId="bdbc6c4b390f3775" providerId="LiveId" clId="{6ADAA56E-30CF-4E7E-95A2-C30C6FE48408}" dt="2021-10-08T20:52:42.520" v="758" actId="1076"/>
          <ac:spMkLst>
            <pc:docMk/>
            <pc:sldMk cId="4252551791" sldId="256"/>
            <ac:spMk id="3" creationId="{5D8808FC-6F8E-4ECD-B70A-2F10AC39B87E}"/>
          </ac:spMkLst>
        </pc:spChg>
      </pc:sldChg>
      <pc:sldChg chg="modSp mod">
        <pc:chgData name="Sean Smith" userId="bdbc6c4b390f3775" providerId="LiveId" clId="{6ADAA56E-30CF-4E7E-95A2-C30C6FE48408}" dt="2021-10-08T20:44:18.403" v="289" actId="20577"/>
        <pc:sldMkLst>
          <pc:docMk/>
          <pc:sldMk cId="3758437343" sldId="257"/>
        </pc:sldMkLst>
        <pc:spChg chg="mod">
          <ac:chgData name="Sean Smith" userId="bdbc6c4b390f3775" providerId="LiveId" clId="{6ADAA56E-30CF-4E7E-95A2-C30C6FE48408}" dt="2021-10-08T20:44:18.403" v="289" actId="20577"/>
          <ac:spMkLst>
            <pc:docMk/>
            <pc:sldMk cId="3758437343" sldId="257"/>
            <ac:spMk id="3" creationId="{F8173A78-B72A-465C-BBA0-C807BEA60373}"/>
          </ac:spMkLst>
        </pc:spChg>
      </pc:sldChg>
      <pc:sldChg chg="modSp mod">
        <pc:chgData name="Sean Smith" userId="bdbc6c4b390f3775" providerId="LiveId" clId="{6ADAA56E-30CF-4E7E-95A2-C30C6FE48408}" dt="2021-10-08T20:44:31.126" v="291"/>
        <pc:sldMkLst>
          <pc:docMk/>
          <pc:sldMk cId="4246580047" sldId="258"/>
        </pc:sldMkLst>
        <pc:spChg chg="mod">
          <ac:chgData name="Sean Smith" userId="bdbc6c4b390f3775" providerId="LiveId" clId="{6ADAA56E-30CF-4E7E-95A2-C30C6FE48408}" dt="2021-10-08T20:42:44.801" v="173" actId="5793"/>
          <ac:spMkLst>
            <pc:docMk/>
            <pc:sldMk cId="4246580047" sldId="258"/>
            <ac:spMk id="2" creationId="{DDE1EA47-BDFB-4551-AC14-796B17C7ECCC}"/>
          </ac:spMkLst>
        </pc:spChg>
        <pc:spChg chg="mod">
          <ac:chgData name="Sean Smith" userId="bdbc6c4b390f3775" providerId="LiveId" clId="{6ADAA56E-30CF-4E7E-95A2-C30C6FE48408}" dt="2021-10-08T20:44:31.126" v="291"/>
          <ac:spMkLst>
            <pc:docMk/>
            <pc:sldMk cId="4246580047" sldId="258"/>
            <ac:spMk id="4" creationId="{6A6B7B88-FAD8-4D5A-B977-4AA7640EEA87}"/>
          </ac:spMkLst>
        </pc:spChg>
      </pc:sldChg>
      <pc:sldChg chg="del">
        <pc:chgData name="Sean Smith" userId="bdbc6c4b390f3775" providerId="LiveId" clId="{6ADAA56E-30CF-4E7E-95A2-C30C6FE48408}" dt="2021-10-08T20:42:27.926" v="153" actId="2696"/>
        <pc:sldMkLst>
          <pc:docMk/>
          <pc:sldMk cId="2359618793" sldId="259"/>
        </pc:sldMkLst>
      </pc:sldChg>
      <pc:sldChg chg="delSp modSp mod">
        <pc:chgData name="Sean Smith" userId="bdbc6c4b390f3775" providerId="LiveId" clId="{6ADAA56E-30CF-4E7E-95A2-C30C6FE48408}" dt="2021-10-08T20:44:45.721" v="309"/>
        <pc:sldMkLst>
          <pc:docMk/>
          <pc:sldMk cId="4091195301" sldId="260"/>
        </pc:sldMkLst>
        <pc:spChg chg="mod">
          <ac:chgData name="Sean Smith" userId="bdbc6c4b390f3775" providerId="LiveId" clId="{6ADAA56E-30CF-4E7E-95A2-C30C6FE48408}" dt="2021-10-08T20:42:17.941" v="152" actId="404"/>
          <ac:spMkLst>
            <pc:docMk/>
            <pc:sldMk cId="4091195301" sldId="260"/>
            <ac:spMk id="2" creationId="{DD053BDA-75C5-4D54-A61A-4FB90B4822A7}"/>
          </ac:spMkLst>
        </pc:spChg>
        <pc:spChg chg="del mod">
          <ac:chgData name="Sean Smith" userId="bdbc6c4b390f3775" providerId="LiveId" clId="{6ADAA56E-30CF-4E7E-95A2-C30C6FE48408}" dt="2021-10-08T20:41:06.800" v="22" actId="21"/>
          <ac:spMkLst>
            <pc:docMk/>
            <pc:sldMk cId="4091195301" sldId="260"/>
            <ac:spMk id="3" creationId="{DD6F991E-6C38-45D6-A6E8-9932F0D5ECA0}"/>
          </ac:spMkLst>
        </pc:spChg>
        <pc:spChg chg="mod">
          <ac:chgData name="Sean Smith" userId="bdbc6c4b390f3775" providerId="LiveId" clId="{6ADAA56E-30CF-4E7E-95A2-C30C6FE48408}" dt="2021-10-08T20:44:45.721" v="309"/>
          <ac:spMkLst>
            <pc:docMk/>
            <pc:sldMk cId="4091195301" sldId="260"/>
            <ac:spMk id="4" creationId="{FFDD61BE-A8FB-4D8B-BA54-DDC95D808591}"/>
          </ac:spMkLst>
        </pc:spChg>
      </pc:sldChg>
      <pc:sldChg chg="del">
        <pc:chgData name="Sean Smith" userId="bdbc6c4b390f3775" providerId="LiveId" clId="{6ADAA56E-30CF-4E7E-95A2-C30C6FE48408}" dt="2021-10-08T20:42:49.721" v="174" actId="2696"/>
        <pc:sldMkLst>
          <pc:docMk/>
          <pc:sldMk cId="147954593" sldId="261"/>
        </pc:sldMkLst>
      </pc:sldChg>
      <pc:sldChg chg="del">
        <pc:chgData name="Sean Smith" userId="bdbc6c4b390f3775" providerId="LiveId" clId="{6ADAA56E-30CF-4E7E-95A2-C30C6FE48408}" dt="2021-10-08T20:42:52.579" v="175" actId="2696"/>
        <pc:sldMkLst>
          <pc:docMk/>
          <pc:sldMk cId="3868369061" sldId="262"/>
        </pc:sldMkLst>
      </pc:sldChg>
      <pc:sldChg chg="modSp mod">
        <pc:chgData name="Sean Smith" userId="bdbc6c4b390f3775" providerId="LiveId" clId="{6ADAA56E-30CF-4E7E-95A2-C30C6FE48408}" dt="2021-10-08T20:45:15.108" v="355" actId="404"/>
        <pc:sldMkLst>
          <pc:docMk/>
          <pc:sldMk cId="2463620856" sldId="263"/>
        </pc:sldMkLst>
        <pc:spChg chg="mod">
          <ac:chgData name="Sean Smith" userId="bdbc6c4b390f3775" providerId="LiveId" clId="{6ADAA56E-30CF-4E7E-95A2-C30C6FE48408}" dt="2021-10-08T20:45:15.108" v="355" actId="404"/>
          <ac:spMkLst>
            <pc:docMk/>
            <pc:sldMk cId="2463620856" sldId="263"/>
            <ac:spMk id="2" creationId="{F999EFC5-14BA-4F4A-BFDB-78A425C52A9B}"/>
          </ac:spMkLst>
        </pc:spChg>
      </pc:sldChg>
      <pc:sldChg chg="modSp mod">
        <pc:chgData name="Sean Smith" userId="bdbc6c4b390f3775" providerId="LiveId" clId="{6ADAA56E-30CF-4E7E-95A2-C30C6FE48408}" dt="2021-10-08T20:45:34.069" v="364" actId="404"/>
        <pc:sldMkLst>
          <pc:docMk/>
          <pc:sldMk cId="2481723459" sldId="264"/>
        </pc:sldMkLst>
        <pc:spChg chg="mod">
          <ac:chgData name="Sean Smith" userId="bdbc6c4b390f3775" providerId="LiveId" clId="{6ADAA56E-30CF-4E7E-95A2-C30C6FE48408}" dt="2021-10-08T20:45:34.069" v="364" actId="404"/>
          <ac:spMkLst>
            <pc:docMk/>
            <pc:sldMk cId="2481723459" sldId="264"/>
            <ac:spMk id="2" creationId="{BA4BB656-72C1-4136-8C4A-A903226BB933}"/>
          </ac:spMkLst>
        </pc:spChg>
      </pc:sldChg>
      <pc:sldChg chg="modSp mod">
        <pc:chgData name="Sean Smith" userId="bdbc6c4b390f3775" providerId="LiveId" clId="{6ADAA56E-30CF-4E7E-95A2-C30C6FE48408}" dt="2021-10-08T20:52:18.252" v="710" actId="20577"/>
        <pc:sldMkLst>
          <pc:docMk/>
          <pc:sldMk cId="3433130828" sldId="265"/>
        </pc:sldMkLst>
        <pc:spChg chg="mod">
          <ac:chgData name="Sean Smith" userId="bdbc6c4b390f3775" providerId="LiveId" clId="{6ADAA56E-30CF-4E7E-95A2-C30C6FE48408}" dt="2021-10-08T20:45:46.343" v="379" actId="20577"/>
          <ac:spMkLst>
            <pc:docMk/>
            <pc:sldMk cId="3433130828" sldId="265"/>
            <ac:spMk id="2" creationId="{2730451F-C92A-4D7B-9C71-4EAA7C0AB5CD}"/>
          </ac:spMkLst>
        </pc:spChg>
        <pc:spChg chg="mod">
          <ac:chgData name="Sean Smith" userId="bdbc6c4b390f3775" providerId="LiveId" clId="{6ADAA56E-30CF-4E7E-95A2-C30C6FE48408}" dt="2021-10-08T20:52:18.252" v="710" actId="20577"/>
          <ac:spMkLst>
            <pc:docMk/>
            <pc:sldMk cId="3433130828" sldId="265"/>
            <ac:spMk id="4" creationId="{13F9D5BD-E4D4-4050-B85A-BB04F867A9CB}"/>
          </ac:spMkLst>
        </pc:spChg>
      </pc:sldChg>
      <pc:sldChg chg="modSp new mod">
        <pc:chgData name="Sean Smith" userId="bdbc6c4b390f3775" providerId="LiveId" clId="{6ADAA56E-30CF-4E7E-95A2-C30C6FE48408}" dt="2021-10-08T20:54:40.481" v="1230" actId="20577"/>
        <pc:sldMkLst>
          <pc:docMk/>
          <pc:sldMk cId="2610612884" sldId="266"/>
        </pc:sldMkLst>
        <pc:spChg chg="mod">
          <ac:chgData name="Sean Smith" userId="bdbc6c4b390f3775" providerId="LiveId" clId="{6ADAA56E-30CF-4E7E-95A2-C30C6FE48408}" dt="2021-10-08T20:52:49.332" v="766" actId="20577"/>
          <ac:spMkLst>
            <pc:docMk/>
            <pc:sldMk cId="2610612884" sldId="266"/>
            <ac:spMk id="2" creationId="{43F75BE9-7964-407D-9A70-CED3769CCDEB}"/>
          </ac:spMkLst>
        </pc:spChg>
        <pc:spChg chg="mod">
          <ac:chgData name="Sean Smith" userId="bdbc6c4b390f3775" providerId="LiveId" clId="{6ADAA56E-30CF-4E7E-95A2-C30C6FE48408}" dt="2021-10-08T20:54:40.481" v="1230" actId="20577"/>
          <ac:spMkLst>
            <pc:docMk/>
            <pc:sldMk cId="2610612884" sldId="266"/>
            <ac:spMk id="3" creationId="{D252CA24-6261-44BA-983B-04BD52B770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739F-3FB1-4E5C-87D0-9EA79B02E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411A7-ED95-451D-A23B-57E713B78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3E0D4-00B6-458F-B9DE-486296A3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B29C-E25E-4EE6-A40E-F14907DB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7992-B3A4-4F23-BD5C-D619F661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BC8D-52A4-45DE-B9F2-28C92E56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598EE-8EC4-45CC-8CAD-A2B559DC3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60412-2413-45CB-B052-8F1A5B9D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971EB-A1BE-4B7B-ABFC-78419701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222E-632E-4429-A54B-13E905A4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0FE46-68DF-4746-8861-5AB2E388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4991-04C0-47F4-9DA0-E5031D531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B4278-298D-439C-B95A-390C7BBD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2BB46-17F4-4400-BE5A-6B91BF9F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75B6-0340-457C-86C8-BB28AE66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F5AC-5962-46DA-90EE-DDBB91A8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1F82-D31E-4AA3-A3FF-05246DB8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22CA6-10A9-47AE-A296-AC38E213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7AC09-278E-48BF-8CC2-06EE23E7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7D7D-2E72-46B0-92BA-7CEE63F3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66ED-A903-44DF-9416-A779547C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A314B-A7BB-4640-9366-101A358D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8373-0DF2-4814-A74B-502F7ADE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C168B-FBE1-41D6-B555-ACDB210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8D78-7BD9-4576-8C55-3542FD0C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CC5C-404B-401E-8A9A-C93EC524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64B3B-6C42-4E27-99A1-5F63C8714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E42E0-6E7D-4DD0-BB59-5597183D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31B2B-2254-48A5-BF5E-823BAF0C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FE197-35EA-4867-8D53-F9763C9A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AA911-0982-420F-A053-50C4A7C1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57CB-C5E2-4753-9CF8-9FC231F6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062F8-04DE-42B0-B028-FC6F1C9C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7C5A6-9FC9-448E-9FBF-B06103A3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5AF7E-5F89-4AF9-989F-CC03783DF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81738-0BEA-4AEF-A154-C027427AF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4F801-98B7-4FDC-ADD9-FE19C0D4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0022C-C2F6-4714-89C8-F69E66FF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BFB90-457B-4BF6-B9C1-5A768F92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F278-2405-41E0-AA2B-4056CBD7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504F3-5A89-43F4-B69E-699FF7DE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4B8B6-1B9B-4C88-BCB7-3ECDCBE2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193C6-58D6-47C1-A944-E56352CE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4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C4889-461A-466A-A4B4-719D631A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F3CC7-C8BE-4510-95CF-AFAC2E39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F368E-AB48-461C-A467-53155F62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CC44-E527-48E7-A332-1CF18224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FED4-FDDE-4593-B175-F1698709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06F01-4CFA-43D3-A684-6622837F7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C402-73D8-42B8-A3FE-C6A96F77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60D49-EBE0-4313-9AFB-002D3F36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7B25E-168E-458B-A65B-429A9F8C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F050-C5AE-48AC-B6C4-66015257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07612-FD66-4ECF-AE30-EBCAE55E1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63CAF-FC14-4C52-B412-73E8AC073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DC9CE-E8DB-4515-A957-13EA3BE9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72C2B-7547-416C-BE39-0A962AE7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03A9-344B-4001-A251-57C33250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AC3FA-3496-46EF-B91A-FFAC83F6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40A2-1D65-4D45-8ED7-BB38ADC2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19144-F723-4A1B-A4C9-4705EC2EF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DCF0-AF99-4928-A84B-DEDEDA763DC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A9ACA-20B0-49B9-9746-17DA6A2E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F6F9-1135-4CCB-852E-33564D5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EBE6-3D0C-41BB-AF17-471D52CDB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1/10/05/world/canada/canada-indigenous-death-joyce-echaquan.html" TargetMode="External"/><Relationship Id="rId2" Type="http://schemas.openxmlformats.org/officeDocument/2006/relationships/hyperlink" Target="https://www.merriam-webster.com/dictionary/rac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ZkGWmrIRF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F6EF-B7DB-4CF3-8763-2267E12859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Topic: __________________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08FC-6F8E-4ECD-B70A-2F10AC39B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900"/>
            <a:ext cx="9144000" cy="1655762"/>
          </a:xfrm>
        </p:spPr>
        <p:txBody>
          <a:bodyPr/>
          <a:lstStyle/>
          <a:p>
            <a:r>
              <a:rPr lang="en-US" dirty="0"/>
              <a:t>By: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5255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5BE9-7964-407D-9A70-CED3769C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2CA24-6261-44BA-983B-04BD52B7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project is for you to demonstrate your understanding of the topic.</a:t>
            </a:r>
          </a:p>
          <a:p>
            <a:r>
              <a:rPr lang="en-US" dirty="0"/>
              <a:t>It is also to show your research skills.</a:t>
            </a:r>
          </a:p>
          <a:p>
            <a:r>
              <a:rPr lang="en-US" dirty="0"/>
              <a:t>It is also to show your writing skills.</a:t>
            </a:r>
          </a:p>
          <a:p>
            <a:r>
              <a:rPr lang="en-US" dirty="0"/>
              <a:t>This booklet is to help you do your research. You should NOT use this as your final project.</a:t>
            </a:r>
          </a:p>
          <a:p>
            <a:r>
              <a:rPr lang="en-US" dirty="0"/>
              <a:t>You may present your work in other ways. For example: PowerPoint, iMovie, poster board, report, or other ways or combination of ways.</a:t>
            </a:r>
          </a:p>
        </p:txBody>
      </p:sp>
    </p:spTree>
    <p:extLst>
      <p:ext uri="{BB962C8B-B14F-4D97-AF65-F5344CB8AC3E}">
        <p14:creationId xmlns:p14="http://schemas.microsoft.com/office/powerpoint/2010/main" val="261061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BE1A-DF20-43E7-8641-77BD15D8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Topic: _________________ : 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3A78-B72A-465C-BBA0-C807BEA6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dirty="0"/>
              <a:t>Source: 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75843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EA47-BDFB-4551-AC14-796B17C7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_____________________ is…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6B7B88-FAD8-4D5A-B977-4AA7640EE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dirty="0"/>
              <a:t>Source: __________________________________________________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8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3BDA-75C5-4D54-A61A-4FB90B48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_______________________ affect us?</a:t>
            </a:r>
            <a:r>
              <a:rPr lang="en-US" sz="2800" dirty="0"/>
              <a:t> </a:t>
            </a:r>
            <a:r>
              <a:rPr lang="en-US" sz="2000" dirty="0"/>
              <a:t>Give and example and cite (tell where you got it) the source.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DD61BE-A8FB-4D8B-BA54-DDC95D808591}"/>
              </a:ext>
            </a:extLst>
          </p:cNvPr>
          <p:cNvSpPr txBox="1">
            <a:spLocks/>
          </p:cNvSpPr>
          <p:nvPr/>
        </p:nvSpPr>
        <p:spPr>
          <a:xfrm>
            <a:off x="838201" y="2065323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dirty="0"/>
              <a:t>Source: __________________________________________________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EFC5-14BA-4F4A-BFDB-78A425C5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____________________  important? </a:t>
            </a:r>
            <a:r>
              <a:rPr lang="en-US" sz="2400" dirty="0"/>
              <a:t>Your opinion. Use the word, ‘because’.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F02F35-3C92-46F4-AF7B-5D75D751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46362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B656-72C1-4136-8C4A-A903226B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 do? </a:t>
            </a:r>
            <a:r>
              <a:rPr lang="en-US" sz="1800" dirty="0"/>
              <a:t>Your opinion. Use the word, ‘because’.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6D75BE-5677-4B3E-B825-99E9C2F3C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48172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451F-C92A-4D7B-9C71-4EAA7C0A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Examples: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F9D5BD-E4D4-4050-B85A-BB04F867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hlinkClick r:id="rId2"/>
              </a:rPr>
              <a:t>Merriam-Webster:  Racism | Definition of Racism by Merriam-Webster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hlinkClick r:id="rId3"/>
              </a:rPr>
              <a:t>The New York Times: </a:t>
            </a:r>
            <a:r>
              <a:rPr lang="en-US" sz="1800" b="1" i="1" dirty="0">
                <a:solidFill>
                  <a:srgbClr val="121212"/>
                </a:solidFill>
                <a:effectLst/>
                <a:latin typeface="nyt-cheltenham"/>
              </a:rPr>
              <a:t>Coroner Finds Racism Played Part in Indigenous Woman’s Death  </a:t>
            </a:r>
            <a:r>
              <a:rPr lang="en-US" sz="1800" dirty="0">
                <a:hlinkClick r:id="rId3"/>
              </a:rPr>
              <a:t>Racism Played Part in Indigenous Woman's Death, Coroner Finds - The New York Times (nytimes.com)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hlinkClick r:id="rId4"/>
              </a:rPr>
              <a:t>YouTube: White privilege, systemic racism explained | CBC Kids News – YouTube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You can copy the links from where you got the information, but also put the location. </a:t>
            </a:r>
            <a:r>
              <a:rPr lang="en-US" dirty="0" err="1"/>
              <a:t>Ie</a:t>
            </a:r>
            <a:r>
              <a:rPr lang="en-US" dirty="0"/>
              <a:t>. New York Times, YouTube, Merriam Webster, Encyclopedia Britannica, etc.</a:t>
            </a:r>
          </a:p>
        </p:txBody>
      </p:sp>
    </p:spTree>
    <p:extLst>
      <p:ext uri="{BB962C8B-B14F-4D97-AF65-F5344CB8AC3E}">
        <p14:creationId xmlns:p14="http://schemas.microsoft.com/office/powerpoint/2010/main" val="343313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nyt-cheltenham</vt:lpstr>
      <vt:lpstr>Office Theme</vt:lpstr>
      <vt:lpstr>Topic: __________________ </vt:lpstr>
      <vt:lpstr>Project</vt:lpstr>
      <vt:lpstr>Topic: _________________ : a definition</vt:lpstr>
      <vt:lpstr>An example of _____________________ is… </vt:lpstr>
      <vt:lpstr>How does _______________________ affect us? Give and example and cite (tell where you got it) the source.</vt:lpstr>
      <vt:lpstr>Why is ____________________  important? Your opinion. Use the word, ‘because’.</vt:lpstr>
      <vt:lpstr>What can I do? Your opinion. Use the word, ‘because’.</vt:lpstr>
      <vt:lpstr>Citation 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dc:creator>Sean William Smith</dc:creator>
  <cp:lastModifiedBy>Sean William Smith</cp:lastModifiedBy>
  <cp:revision>6</cp:revision>
  <cp:lastPrinted>2021-10-08T19:58:11Z</cp:lastPrinted>
  <dcterms:created xsi:type="dcterms:W3CDTF">2018-10-17T20:13:47Z</dcterms:created>
  <dcterms:modified xsi:type="dcterms:W3CDTF">2021-10-08T20:55:00Z</dcterms:modified>
</cp:coreProperties>
</file>