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D739F-3FB1-4E5C-87D0-9EA79B02E2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3411A7-ED95-451D-A23B-57E713B78F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3E0D4-00B6-458F-B9DE-486296A36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CF0-AF99-4928-A84B-DEDEDA763DC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0B29C-E25E-4EE6-A40E-F14907DB0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D7992-B3A4-4F23-BD5C-D619F661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0BC8D-52A4-45DE-B9F2-28C92E56C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9598EE-8EC4-45CC-8CAD-A2B559DC36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60412-2413-45CB-B052-8F1A5B9D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CF0-AF99-4928-A84B-DEDEDA763DC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971EB-A1BE-4B7B-ABFC-784197015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3222E-632E-4429-A54B-13E905A40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5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80FE46-68DF-4746-8861-5AB2E38886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5C4991-04C0-47F4-9DA0-E5031D5312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B4278-298D-439C-B95A-390C7BBD5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CF0-AF99-4928-A84B-DEDEDA763DC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2BB46-17F4-4400-BE5A-6B91BF9FC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375B6-0340-457C-86C8-BB28AE667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0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6F5AC-5962-46DA-90EE-DDBB91A82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81F82-D31E-4AA3-A3FF-05246DB86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22CA6-10A9-47AE-A296-AC38E213E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CF0-AF99-4928-A84B-DEDEDA763DC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7AC09-278E-48BF-8CC2-06EE23E7F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17D7D-2E72-46B0-92BA-7CEE63F32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2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166ED-A903-44DF-9416-A779547CC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A314B-A7BB-4640-9366-101A358DF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C8373-0DF2-4814-A74B-502F7ADE9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CF0-AF99-4928-A84B-DEDEDA763DC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C168B-FBE1-41D6-B555-ACDB21084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28D78-7BD9-4576-8C55-3542FD0CF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9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9CC5C-404B-401E-8A9A-C93EC524F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64B3B-6C42-4E27-99A1-5F63C8714C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E42E0-6E7D-4DD0-BB59-5597183D3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531B2B-2254-48A5-BF5E-823BAF0CD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CF0-AF99-4928-A84B-DEDEDA763DC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DFE197-35EA-4867-8D53-F9763C9A5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AA911-0982-420F-A053-50C4A7C12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89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857CB-C5E2-4753-9CF8-9FC231F6C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062F8-04DE-42B0-B028-FC6F1C9CA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E7C5A6-9FC9-448E-9FBF-B06103A3E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05AF7E-5F89-4AF9-989F-CC03783DF8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681738-0BEA-4AEF-A154-C027427AFA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4F801-98B7-4FDC-ADD9-FE19C0D4E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CF0-AF99-4928-A84B-DEDEDA763DC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90022C-C2F6-4714-89C8-F69E66FF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6BFB90-457B-4BF6-B9C1-5A768F92F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30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3F278-2405-41E0-AA2B-4056CBD7E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D504F3-5A89-43F4-B69E-699FF7DE2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CF0-AF99-4928-A84B-DEDEDA763DC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64B8B6-1B9B-4C88-BCB7-3ECDCBE28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9193C6-58D6-47C1-A944-E56352CEF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47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4C4889-461A-466A-A4B4-719D631A6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CF0-AF99-4928-A84B-DEDEDA763DC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0F3CC7-C8BE-4510-95CF-AFAC2E39E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BF368E-AB48-461C-A467-53155F623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9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ACC44-E527-48E7-A332-1CF182244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3FED4-FDDE-4593-B175-F1698709E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06F01-4CFA-43D3-A684-6622837F72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D2C402-73D8-42B8-A3FE-C6A96F77E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CF0-AF99-4928-A84B-DEDEDA763DC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60D49-EBE0-4313-9AFB-002D3F36E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C7B25E-168E-458B-A65B-429A9F8C8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11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BF050-C5AE-48AC-B6C4-66015257A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D07612-FD66-4ECF-AE30-EBCAE55E17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563CAF-FC14-4C52-B412-73E8AC073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9DC9CE-E8DB-4515-A957-13EA3BE95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CF0-AF99-4928-A84B-DEDEDA763DC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272C2B-7547-416C-BE39-0A962AE72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403A9-344B-4001-A251-57C332500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1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EAC3FA-3496-46EF-B91A-FFAC83F6F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640A2-1D65-4D45-8ED7-BB38ADC2F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19144-F723-4A1B-A4C9-4705EC2EF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DCF0-AF99-4928-A84B-DEDEDA763DC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A9ACA-20B0-49B9-9746-17DA6A2E36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CF6F9-1135-4CCB-852E-33564D5DF0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31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4F6EF-B7DB-4CF3-8763-2267E12859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Racism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8808FC-6F8E-4ECD-B70A-2F10AC39B8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Mr. Smith</a:t>
            </a:r>
          </a:p>
        </p:txBody>
      </p:sp>
    </p:spTree>
    <p:extLst>
      <p:ext uri="{BB962C8B-B14F-4D97-AF65-F5344CB8AC3E}">
        <p14:creationId xmlns:p14="http://schemas.microsoft.com/office/powerpoint/2010/main" val="425255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0451F-C92A-4D7B-9C71-4EAA7C0AB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1C0FD-3331-44B2-BEA1-E117628C3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3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1BE1A-DF20-43E7-8641-77BD15D86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Racism: a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73A78-B72A-465C-BBA0-C807BEA6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437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1EA47-BDFB-4551-AC14-796B17C7E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of Racism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29ED4-71EF-4A2F-97EA-F322A82B4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80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53BDA-75C5-4D54-A61A-4FB90B482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Racism Affect our Society?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F991E-6C38-45D6-A6E8-9932F0D5E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our schools</a:t>
            </a:r>
          </a:p>
        </p:txBody>
      </p:sp>
    </p:spTree>
    <p:extLst>
      <p:ext uri="{BB962C8B-B14F-4D97-AF65-F5344CB8AC3E}">
        <p14:creationId xmlns:p14="http://schemas.microsoft.com/office/powerpoint/2010/main" val="2359618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53BDA-75C5-4D54-A61A-4FB90B482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Racism Affect our Society?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F991E-6C38-45D6-A6E8-9932F0D5E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our communities</a:t>
            </a:r>
          </a:p>
        </p:txBody>
      </p:sp>
    </p:spTree>
    <p:extLst>
      <p:ext uri="{BB962C8B-B14F-4D97-AF65-F5344CB8AC3E}">
        <p14:creationId xmlns:p14="http://schemas.microsoft.com/office/powerpoint/2010/main" val="4091195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53BDA-75C5-4D54-A61A-4FB90B482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Racism Affect our Society?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F991E-6C38-45D6-A6E8-9932F0D5E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our country</a:t>
            </a:r>
          </a:p>
        </p:txBody>
      </p:sp>
    </p:spTree>
    <p:extLst>
      <p:ext uri="{BB962C8B-B14F-4D97-AF65-F5344CB8AC3E}">
        <p14:creationId xmlns:p14="http://schemas.microsoft.com/office/powerpoint/2010/main" val="147954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53BDA-75C5-4D54-A61A-4FB90B482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Racism Affect our Society?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F991E-6C38-45D6-A6E8-9932F0D5E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other countries</a:t>
            </a:r>
          </a:p>
        </p:txBody>
      </p:sp>
    </p:spTree>
    <p:extLst>
      <p:ext uri="{BB962C8B-B14F-4D97-AF65-F5344CB8AC3E}">
        <p14:creationId xmlns:p14="http://schemas.microsoft.com/office/powerpoint/2010/main" val="3868369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9EFC5-14BA-4F4A-BFDB-78A425C52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Racism Bad?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FBDB6-9AE1-4267-8A96-183FC34C4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20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BB656-72C1-4136-8C4A-A903226BB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I Help Stop Racism?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5688E-8704-45DB-B9A5-D52E34BF3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23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Widescreen</PresentationFormat>
  <Paragraphs>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Racism</vt:lpstr>
      <vt:lpstr>Racism: a definition</vt:lpstr>
      <vt:lpstr>An Example of Racism</vt:lpstr>
      <vt:lpstr>How Does Racism Affect our Society?</vt:lpstr>
      <vt:lpstr>How Does Racism Affect our Society?</vt:lpstr>
      <vt:lpstr>How Does Racism Affect our Society?</vt:lpstr>
      <vt:lpstr>How Does Racism Affect our Society?</vt:lpstr>
      <vt:lpstr>Why is Racism Bad?</vt:lpstr>
      <vt:lpstr>How Can I Help Stop Racism?</vt:lpstr>
      <vt:lpstr>Citations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Racism</dc:title>
  <dc:creator>Sean William Smith</dc:creator>
  <cp:lastModifiedBy>Sean William Smith</cp:lastModifiedBy>
  <cp:revision>1</cp:revision>
  <dcterms:created xsi:type="dcterms:W3CDTF">2018-10-17T20:13:47Z</dcterms:created>
  <dcterms:modified xsi:type="dcterms:W3CDTF">2018-10-17T20:14:08Z</dcterms:modified>
</cp:coreProperties>
</file>