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680E1-4B3C-4B83-A6EA-FDD0BA4037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Gr. 6 science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9ED8C6-CB3C-42F9-9A5C-DF5B984C09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Universe and Our Solar System</a:t>
            </a:r>
          </a:p>
        </p:txBody>
      </p:sp>
    </p:spTree>
    <p:extLst>
      <p:ext uri="{BB962C8B-B14F-4D97-AF65-F5344CB8AC3E}">
        <p14:creationId xmlns:p14="http://schemas.microsoft.com/office/powerpoint/2010/main" val="567543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166B7-4CF1-43B7-B09E-495D91E89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Extras – no fewer than two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56779-BDAD-41BB-9E5C-8DCC6D356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39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8159B-1B44-4100-B97C-E635E8B6A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599"/>
            <a:ext cx="9905998" cy="4200525"/>
          </a:xfrm>
        </p:spPr>
        <p:txBody>
          <a:bodyPr>
            <a:normAutofit/>
          </a:bodyPr>
          <a:lstStyle/>
          <a:p>
            <a:pPr algn="ctr"/>
            <a:r>
              <a:rPr lang="en-US" sz="9600" dirty="0"/>
              <a:t>Question 2 </a:t>
            </a:r>
          </a:p>
        </p:txBody>
      </p:sp>
    </p:spTree>
    <p:extLst>
      <p:ext uri="{BB962C8B-B14F-4D97-AF65-F5344CB8AC3E}">
        <p14:creationId xmlns:p14="http://schemas.microsoft.com/office/powerpoint/2010/main" val="1675635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55CE9-2088-48AC-AB11-367DCCBA3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>
                <a:effectLst/>
              </a:rPr>
              <a:t>explain our solar system and its major components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6F75D-19D6-4A4D-86F7-926ABF02C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2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51B2C-A18D-4536-91FA-4FA5ECC31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effectLst/>
              </a:rPr>
              <a:t>Facts about planets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91156-EA59-4FA6-83FA-F66396148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119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6E575-579A-4322-ADE0-2C918B373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effectLst/>
              </a:rPr>
              <a:t>Facts about moons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338AF-F0A5-41D5-898B-44B054C12C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329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95702-711B-4338-AE31-9E4619F47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effectLst/>
              </a:rPr>
              <a:t>Facts about sun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8E655-C108-45CD-9ED3-0460BC502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6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2EF78-6EC7-4950-A49E-2007BFBD1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effectLst/>
              </a:rPr>
              <a:t>Facts about asteroid belts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B65B5-C077-4D11-89CC-FA000D223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660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4121C-1760-4247-8922-12B3E239F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Extras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BA17B-E0EB-4D20-8DB7-9EE43A7DB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9270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8159B-1B44-4100-B97C-E635E8B6A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599"/>
            <a:ext cx="9905998" cy="4200525"/>
          </a:xfrm>
        </p:spPr>
        <p:txBody>
          <a:bodyPr>
            <a:normAutofit/>
          </a:bodyPr>
          <a:lstStyle/>
          <a:p>
            <a:pPr algn="ctr"/>
            <a:r>
              <a:rPr lang="en-US" sz="9600" dirty="0"/>
              <a:t>Question 3 </a:t>
            </a:r>
          </a:p>
        </p:txBody>
      </p:sp>
    </p:spTree>
    <p:extLst>
      <p:ext uri="{BB962C8B-B14F-4D97-AF65-F5344CB8AC3E}">
        <p14:creationId xmlns:p14="http://schemas.microsoft.com/office/powerpoint/2010/main" val="2541067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505FD-56AA-4501-BC81-E2520CA5F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371725"/>
            <a:ext cx="9905998" cy="1905000"/>
          </a:xfrm>
        </p:spPr>
        <p:txBody>
          <a:bodyPr>
            <a:normAutofit/>
          </a:bodyPr>
          <a:lstStyle/>
          <a:p>
            <a:r>
              <a:rPr lang="en-CA" dirty="0">
                <a:effectLst/>
              </a:rPr>
              <a:t>You will demonstrate an understanding of (describe) and explain the difference between…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238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D9AF3-3553-40D0-92E8-2FD418D0C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>
                <a:effectLst/>
              </a:rPr>
              <a:t>You will explain the cosmologic size, the basic structure, and the age of the universe by answering the following questions.</a:t>
            </a:r>
            <a:br>
              <a:rPr lang="en-US" sz="2800" dirty="0">
                <a:effectLst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BF5AF-0452-48CC-90DF-75D47A6A88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599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F60DA-5066-47B0-A911-F38614839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Planets and moons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BBC4C-BC3A-40D8-8E2B-DCCB767549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4177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F5612-18F6-42EE-A854-97C1A2948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Comets, asteroids, and meteorites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E8967-2714-4ACC-B926-4C90C960A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43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8159B-1B44-4100-B97C-E635E8B6A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599"/>
            <a:ext cx="9905998" cy="4200525"/>
          </a:xfrm>
        </p:spPr>
        <p:txBody>
          <a:bodyPr>
            <a:normAutofit/>
          </a:bodyPr>
          <a:lstStyle/>
          <a:p>
            <a:pPr algn="ctr"/>
            <a:r>
              <a:rPr lang="en-US" sz="9600" dirty="0"/>
              <a:t>Question 1 </a:t>
            </a:r>
            <a:br>
              <a:rPr lang="en-US" sz="9600" dirty="0"/>
            </a:br>
            <a:r>
              <a:rPr lang="en-US" sz="9600" dirty="0"/>
              <a:t>Parts a - g</a:t>
            </a:r>
          </a:p>
        </p:txBody>
      </p:sp>
    </p:spTree>
    <p:extLst>
      <p:ext uri="{BB962C8B-B14F-4D97-AF65-F5344CB8AC3E}">
        <p14:creationId xmlns:p14="http://schemas.microsoft.com/office/powerpoint/2010/main" val="2223365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649C4-3495-4A9C-B779-5128CDAE3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en-CA" sz="3200" dirty="0"/>
              <a:t>HOW OLD IS THE UNIVERSE?</a:t>
            </a:r>
            <a:br>
              <a:rPr lang="en-US" sz="160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96D67-4E2B-46D7-B5D4-FD70C7E2F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824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E7FFE-8534-4B5C-BC4A-051403374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599"/>
            <a:ext cx="9905998" cy="1619251"/>
          </a:xfrm>
        </p:spPr>
        <p:txBody>
          <a:bodyPr>
            <a:normAutofit/>
          </a:bodyPr>
          <a:lstStyle/>
          <a:p>
            <a:r>
              <a:rPr lang="en-CA" dirty="0"/>
              <a:t>What is the Big Bang (simple explanation)?</a:t>
            </a:r>
            <a:br>
              <a:rPr lang="en-US" sz="160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B7F8A-D9B3-4B64-8D11-2D27A1FDC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736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9292F-A09B-4796-BB0E-B45037B6D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How big is the universe?</a:t>
            </a:r>
            <a:br>
              <a:rPr lang="en-US" sz="160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2C735-DD95-467B-88D5-F88CF59E6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043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75046-D58C-45F0-850F-97A03741B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How old is the Earth?</a:t>
            </a:r>
            <a:br>
              <a:rPr lang="en-US" sz="160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95DEF-A162-4765-BCD2-C235261C7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830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12574-7939-4E3A-BD02-C1F53F33B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How was the moon formed?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B53ED-806B-4E65-9C7A-43D0FB2041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81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F46EB-454E-4AAB-BDD9-ED1BC9D5A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are 5 – 10 entities you will find in the universe?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EFA69-DA4A-48FA-8CF5-328FF4E58C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6121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16</TotalTime>
  <Words>138</Words>
  <Application>Microsoft Office PowerPoint</Application>
  <PresentationFormat>Widescreen</PresentationFormat>
  <Paragraphs>22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Century Gothic</vt:lpstr>
      <vt:lpstr>Mesh</vt:lpstr>
      <vt:lpstr>Gr. 6 science</vt:lpstr>
      <vt:lpstr>You will explain the cosmologic size, the basic structure, and the age of the universe by answering the following questions. </vt:lpstr>
      <vt:lpstr>Question 1  Parts a - g</vt:lpstr>
      <vt:lpstr>HOW OLD IS THE UNIVERSE? </vt:lpstr>
      <vt:lpstr>What is the Big Bang (simple explanation)? </vt:lpstr>
      <vt:lpstr>How big is the universe? </vt:lpstr>
      <vt:lpstr>How old is the Earth? </vt:lpstr>
      <vt:lpstr>How was the moon formed?</vt:lpstr>
      <vt:lpstr>What are 5 – 10 entities you will find in the universe?</vt:lpstr>
      <vt:lpstr>Extras – no fewer than two</vt:lpstr>
      <vt:lpstr>Question 2 </vt:lpstr>
      <vt:lpstr>explain our solar system and its major components </vt:lpstr>
      <vt:lpstr>Facts about planets</vt:lpstr>
      <vt:lpstr>Facts about moons</vt:lpstr>
      <vt:lpstr>Facts about sun</vt:lpstr>
      <vt:lpstr>Facts about asteroid belts</vt:lpstr>
      <vt:lpstr>Extras facts</vt:lpstr>
      <vt:lpstr>Question 3 </vt:lpstr>
      <vt:lpstr>You will demonstrate an understanding of (describe) and explain the difference between…</vt:lpstr>
      <vt:lpstr>Planets and moons</vt:lpstr>
      <vt:lpstr>Comets, asteroids, and meteorites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Gr. 6 science</dc:title>
  <dc:creator>Sean William Smith</dc:creator>
  <cp:lastModifiedBy>Sean William Smith</cp:lastModifiedBy>
  <cp:revision>2</cp:revision>
  <dcterms:created xsi:type="dcterms:W3CDTF">2018-11-01T21:36:39Z</dcterms:created>
  <dcterms:modified xsi:type="dcterms:W3CDTF">2018-11-01T21:53:27Z</dcterms:modified>
</cp:coreProperties>
</file>