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EB86B3-FE37-43AF-A824-320F9BD45942}" type="datetimeFigureOut">
              <a:rPr lang="en-CA" smtClean="0"/>
              <a:t>20/10/2015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66B0FC-5698-4864-B61F-430B2CE59133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Science Assignment #2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Properties of Matter – Chapter 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21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learn that:</a:t>
            </a:r>
          </a:p>
          <a:p>
            <a:pPr lvl="1"/>
            <a:r>
              <a:rPr lang="en-CA" dirty="0" smtClean="0"/>
              <a:t>What properties can be used to describe matter</a:t>
            </a:r>
          </a:p>
          <a:p>
            <a:pPr lvl="1"/>
            <a:r>
              <a:rPr lang="en-CA" dirty="0" smtClean="0"/>
              <a:t>How physical changes of matter are different from chemical changes of matter</a:t>
            </a:r>
          </a:p>
          <a:p>
            <a:pPr lvl="1"/>
            <a:r>
              <a:rPr lang="en-CA" dirty="0" smtClean="0"/>
              <a:t>How to measure mass and volume, and calculate density</a:t>
            </a:r>
          </a:p>
          <a:p>
            <a:pPr lvl="1"/>
            <a:r>
              <a:rPr lang="en-CA" dirty="0" smtClean="0"/>
              <a:t>How the particle model of matter explain the states and changes of matter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085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 the workbook package</a:t>
            </a:r>
          </a:p>
          <a:p>
            <a:r>
              <a:rPr lang="en-CA" dirty="0" smtClean="0"/>
              <a:t>Create a presentation for questions </a:t>
            </a:r>
          </a:p>
          <a:p>
            <a:pPr lvl="1"/>
            <a:r>
              <a:rPr lang="en-CA" dirty="0" smtClean="0"/>
              <a:t>a through m on page 127</a:t>
            </a:r>
          </a:p>
          <a:p>
            <a:r>
              <a:rPr lang="en-CA" dirty="0" smtClean="0"/>
              <a:t>Present your presentation to the class</a:t>
            </a:r>
          </a:p>
          <a:p>
            <a:r>
              <a:rPr lang="en-CA" dirty="0" smtClean="0"/>
              <a:t>Presentations will take place during the week of Nov. 23-27.</a:t>
            </a:r>
          </a:p>
          <a:p>
            <a:r>
              <a:rPr lang="en-CA" dirty="0" smtClean="0"/>
              <a:t>You will be evaluated using the Content Rubric and the Presentations Rubric</a:t>
            </a:r>
          </a:p>
        </p:txBody>
      </p:sp>
    </p:spTree>
    <p:extLst>
      <p:ext uri="{BB962C8B-B14F-4D97-AF65-F5344CB8AC3E}">
        <p14:creationId xmlns:p14="http://schemas.microsoft.com/office/powerpoint/2010/main" val="3881051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104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Science Assignment #2 </vt:lpstr>
      <vt:lpstr>Purpose</vt:lpstr>
      <vt:lpstr>Assignment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Assignment #2</dc:title>
  <dc:creator>Sean Smith</dc:creator>
  <cp:lastModifiedBy>Sean Smith</cp:lastModifiedBy>
  <cp:revision>2</cp:revision>
  <dcterms:created xsi:type="dcterms:W3CDTF">2015-10-20T20:20:15Z</dcterms:created>
  <dcterms:modified xsi:type="dcterms:W3CDTF">2015-10-20T20:31:56Z</dcterms:modified>
</cp:coreProperties>
</file>