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8" r:id="rId5"/>
    <p:sldId id="267" r:id="rId6"/>
    <p:sldId id="269" r:id="rId7"/>
    <p:sldId id="270" r:id="rId8"/>
    <p:sldId id="271" r:id="rId9"/>
    <p:sldId id="272" r:id="rId10"/>
    <p:sldId id="276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51" d="100"/>
          <a:sy n="51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Studies -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we use nature to build our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You will be evaluated specifically using:</a:t>
            </a:r>
          </a:p>
          <a:p>
            <a:pPr lvl="1"/>
            <a:r>
              <a:rPr lang="en-CA" sz="3200" dirty="0" smtClean="0"/>
              <a:t>Content Rubric</a:t>
            </a:r>
          </a:p>
          <a:p>
            <a:pPr lvl="1"/>
            <a:r>
              <a:rPr lang="en-CA" sz="3200" dirty="0" smtClean="0"/>
              <a:t>Visual Presentation Rubric</a:t>
            </a:r>
          </a:p>
          <a:p>
            <a:pPr lvl="1"/>
            <a:r>
              <a:rPr lang="en-CA" sz="3200" dirty="0" smtClean="0"/>
              <a:t>*See ASSIGNMENTS page on website for downloads</a:t>
            </a:r>
          </a:p>
          <a:p>
            <a:pPr lvl="1"/>
            <a:endParaRPr lang="en-CA" sz="3200" dirty="0"/>
          </a:p>
          <a:p>
            <a:pPr lvl="1"/>
            <a:r>
              <a:rPr lang="en-CA" sz="3200" dirty="0" smtClean="0"/>
              <a:t>You MUST submit ALL research and planning notes.</a:t>
            </a:r>
          </a:p>
        </p:txBody>
      </p:sp>
    </p:spTree>
    <p:extLst>
      <p:ext uri="{BB962C8B-B14F-4D97-AF65-F5344CB8AC3E}">
        <p14:creationId xmlns:p14="http://schemas.microsoft.com/office/powerpoint/2010/main" val="18601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Due 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This assignment is due for presentation the week of November 23-27 </a:t>
            </a:r>
          </a:p>
          <a:p>
            <a:r>
              <a:rPr lang="en-CA" sz="4400" dirty="0"/>
              <a:t>T</a:t>
            </a:r>
            <a:r>
              <a:rPr lang="en-CA" sz="4400" dirty="0" smtClean="0"/>
              <a:t>his means you MUST BE READY TO PRESENT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82208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772816"/>
            <a:ext cx="11090448" cy="2487810"/>
          </a:xfrm>
        </p:spPr>
        <p:txBody>
          <a:bodyPr>
            <a:noAutofit/>
          </a:bodyPr>
          <a:lstStyle/>
          <a:p>
            <a:r>
              <a:rPr lang="en-CA" sz="4400" dirty="0" smtClean="0"/>
              <a:t>Human </a:t>
            </a:r>
            <a:r>
              <a:rPr lang="en-CA" sz="4400" dirty="0"/>
              <a:t>responses to particular geographic challenges and opportunities, including climates, landforms, and natural resources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0448" cy="2487810"/>
          </a:xfrm>
        </p:spPr>
        <p:txBody>
          <a:bodyPr>
            <a:noAutofit/>
          </a:bodyPr>
          <a:lstStyle/>
          <a:p>
            <a:r>
              <a:rPr lang="en-CA" sz="4400" dirty="0" smtClean="0"/>
              <a:t>Human </a:t>
            </a:r>
            <a:r>
              <a:rPr lang="en-CA" sz="4400" dirty="0"/>
              <a:t>responses to particular geographic challenges and opportunities, including climates, landforms, and natural 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54" y="3068960"/>
            <a:ext cx="10515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How have we built our cities and infrastructures when considering landforms, weather and natural resources?</a:t>
            </a:r>
          </a:p>
          <a:p>
            <a:pPr marL="0" indent="0">
              <a:buNone/>
            </a:pPr>
            <a:r>
              <a:rPr lang="en-US" sz="3200" dirty="0" smtClean="0"/>
              <a:t>Together, let’s brainstorm…</a:t>
            </a:r>
          </a:p>
          <a:p>
            <a:r>
              <a:rPr lang="en-US" sz="3200" dirty="0" smtClean="0"/>
              <a:t>Think of different types of landforms all around the world where people have built cities.</a:t>
            </a:r>
          </a:p>
        </p:txBody>
      </p:sp>
    </p:spTree>
    <p:extLst>
      <p:ext uri="{BB962C8B-B14F-4D97-AF65-F5344CB8AC3E}">
        <p14:creationId xmlns:p14="http://schemas.microsoft.com/office/powerpoint/2010/main" val="179571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Brainstorm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the next 5 minutes…</a:t>
            </a:r>
          </a:p>
          <a:p>
            <a:r>
              <a:rPr lang="en-US" sz="3200" dirty="0" smtClean="0"/>
              <a:t>Find </a:t>
            </a:r>
            <a:r>
              <a:rPr lang="en-US" sz="3200" dirty="0"/>
              <a:t>examples of structures, buildings and housing that were built to suit a particular environment.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92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What types of strategies have different civilizations use to respond to similar challenges imposed by the physical environment?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7927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You must focus on Ancient Civilizations. You may not choose examples from modern times. </a:t>
            </a:r>
          </a:p>
          <a:p>
            <a:pPr marL="0" indent="0">
              <a:buNone/>
            </a:pPr>
            <a:r>
              <a:rPr lang="en-CA" sz="3200" dirty="0" smtClean="0"/>
              <a:t>Consider all cultures of Europe, Persia, the Far East, Central America and Africa.</a:t>
            </a:r>
          </a:p>
          <a:p>
            <a:pPr marL="0" indent="0">
              <a:buNone/>
            </a:pPr>
            <a:r>
              <a:rPr lang="en-CA" sz="3200" dirty="0" smtClean="0"/>
              <a:t>You will COMPARE and CONTRAST two Ancient Civilizations when answering questions 1 &amp; 2.</a:t>
            </a:r>
          </a:p>
        </p:txBody>
      </p:sp>
    </p:spTree>
    <p:extLst>
      <p:ext uri="{BB962C8B-B14F-4D97-AF65-F5344CB8AC3E}">
        <p14:creationId xmlns:p14="http://schemas.microsoft.com/office/powerpoint/2010/main" val="362181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Answer the following questions in a presentation. Use whatever tools you feel most comfortable using </a:t>
            </a:r>
            <a:r>
              <a:rPr lang="en-CA" sz="2800" dirty="0" smtClean="0"/>
              <a:t>(</a:t>
            </a:r>
            <a:r>
              <a:rPr lang="en-CA" sz="2800" dirty="0"/>
              <a:t>Challenge: use more than one tool, and try something new).</a:t>
            </a:r>
          </a:p>
          <a:p>
            <a:pPr marL="457200" indent="-457200">
              <a:buAutoNum type="arabicPeriod"/>
            </a:pPr>
            <a:r>
              <a:rPr lang="en-CA" sz="2800" dirty="0"/>
              <a:t>Identify the key characteristics of the physical environment in which each civilization settled.</a:t>
            </a:r>
          </a:p>
          <a:p>
            <a:pPr marL="457200" indent="-457200">
              <a:buAutoNum type="arabicPeriod"/>
            </a:pPr>
            <a:r>
              <a:rPr lang="en-CA" sz="2800" dirty="0" smtClean="0"/>
              <a:t>Give </a:t>
            </a:r>
            <a:r>
              <a:rPr lang="en-CA" sz="2800" dirty="0"/>
              <a:t>at least 3 examples of how people adapted to their physical environment </a:t>
            </a:r>
            <a:r>
              <a:rPr lang="en-CA" sz="2800" dirty="0" smtClean="0"/>
              <a:t>(e.g. </a:t>
            </a:r>
            <a:r>
              <a:rPr lang="en-CA" sz="2800" dirty="0"/>
              <a:t>Architecture, transportation methods, clothing, agriculture</a:t>
            </a:r>
            <a:r>
              <a:rPr lang="en-CA" sz="2800" dirty="0" smtClean="0"/>
              <a:t>…)</a:t>
            </a:r>
          </a:p>
          <a:p>
            <a:pPr marL="457200" indent="-457200">
              <a:buAutoNum type="arabicPeriod"/>
            </a:pPr>
            <a:r>
              <a:rPr lang="en-CA" sz="2800" dirty="0" smtClean="0"/>
              <a:t>Explain why civilizations had to engage in trade?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2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– Part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CA" sz="2800" dirty="0" smtClean="0"/>
              <a:t>Create maps showing the key physical environmental characteristics of 1 of your cultures.</a:t>
            </a:r>
            <a:endParaRPr lang="en-CA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CA" sz="2800" dirty="0" smtClean="0"/>
              <a:t>Find one example of a civilization that was destroyed by  the physical environment (e.g. Earthquakes, tsunamis, volcanic activity, unsustainable human practices…), and describe what happened to that civilization.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CA" sz="2800" dirty="0" smtClean="0"/>
              <a:t> Explain why cities settle and develop where they do (e.g. proximity to water, fertile land, natural resources and defensibility).</a:t>
            </a:r>
          </a:p>
        </p:txBody>
      </p:sp>
    </p:spTree>
    <p:extLst>
      <p:ext uri="{BB962C8B-B14F-4D97-AF65-F5344CB8AC3E}">
        <p14:creationId xmlns:p14="http://schemas.microsoft.com/office/powerpoint/2010/main" val="61432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Inquiry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Each member of your group will create a question.</a:t>
            </a:r>
          </a:p>
          <a:p>
            <a:r>
              <a:rPr lang="en-CA" sz="3200" dirty="0" smtClean="0"/>
              <a:t>This question will come from your research.</a:t>
            </a:r>
          </a:p>
          <a:p>
            <a:r>
              <a:rPr lang="en-CA" sz="3200" dirty="0" smtClean="0"/>
              <a:t>Each member will answer their own question.</a:t>
            </a:r>
          </a:p>
          <a:p>
            <a:r>
              <a:rPr lang="en-CA" sz="3200" dirty="0" smtClean="0"/>
              <a:t>You will submit the question as a separate ‘report’ or ‘essay’.</a:t>
            </a:r>
          </a:p>
          <a:p>
            <a:r>
              <a:rPr lang="en-CA" sz="3200" dirty="0" smtClean="0"/>
              <a:t>You will provide all research notes and rough copies.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6449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0</TotalTime>
  <Words>441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Schoolbook</vt:lpstr>
      <vt:lpstr>CITY SKETCH 16X9</vt:lpstr>
      <vt:lpstr>Social Studies - Engineering</vt:lpstr>
      <vt:lpstr>Human responses to particular geographic challenges and opportunities, including climates, landforms, and natural resources</vt:lpstr>
      <vt:lpstr>Human responses to particular geographic challenges and opportunities, including climates, landforms, and natural resources</vt:lpstr>
      <vt:lpstr>Brainstorm</vt:lpstr>
      <vt:lpstr>Key Question</vt:lpstr>
      <vt:lpstr>Assignment</vt:lpstr>
      <vt:lpstr>Questions</vt:lpstr>
      <vt:lpstr>Questions – Part 2</vt:lpstr>
      <vt:lpstr>Inquiry Question</vt:lpstr>
      <vt:lpstr>Evaluation</vt:lpstr>
      <vt:lpstr>Due Date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2015-10-12T12:57:36Z</dcterms:created>
  <dcterms:modified xsi:type="dcterms:W3CDTF">2015-10-12T16:17:50Z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